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70" r:id="rId6"/>
    <p:sldId id="262" r:id="rId7"/>
    <p:sldId id="257" r:id="rId8"/>
    <p:sldId id="258" r:id="rId9"/>
    <p:sldId id="263" r:id="rId10"/>
    <p:sldId id="271" r:id="rId11"/>
    <p:sldId id="265" r:id="rId12"/>
    <p:sldId id="261" r:id="rId13"/>
    <p:sldId id="264" r:id="rId14"/>
    <p:sldId id="273" r:id="rId15"/>
    <p:sldId id="272" r:id="rId16"/>
    <p:sldId id="274" r:id="rId1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368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106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4.xml" Id="rId8" /><Relationship Type="http://schemas.openxmlformats.org/officeDocument/2006/relationships/slide" Target="slides/slide9.xml" Id="rId13" /><Relationship Type="http://schemas.openxmlformats.org/officeDocument/2006/relationships/presProps" Target="presProps.xml" Id="rId18" /><Relationship Type="http://schemas.openxmlformats.org/officeDocument/2006/relationships/customXml" Target="../customXml/item3.xml" Id="rId3" /><Relationship Type="http://schemas.openxmlformats.org/officeDocument/2006/relationships/tableStyles" Target="tableStyles.xml" Id="rId21" /><Relationship Type="http://schemas.openxmlformats.org/officeDocument/2006/relationships/slide" Target="slides/slide3.xml" Id="rId7" /><Relationship Type="http://schemas.openxmlformats.org/officeDocument/2006/relationships/slide" Target="slides/slide8.xml" Id="rId12" /><Relationship Type="http://schemas.openxmlformats.org/officeDocument/2006/relationships/slide" Target="slides/slide13.xml" Id="rId17" /><Relationship Type="http://schemas.openxmlformats.org/officeDocument/2006/relationships/customXml" Target="../customXml/item2.xml" Id="rId2" /><Relationship Type="http://schemas.openxmlformats.org/officeDocument/2006/relationships/slide" Target="slides/slide12.xml" Id="rId16" /><Relationship Type="http://schemas.openxmlformats.org/officeDocument/2006/relationships/theme" Target="theme/theme1.xml" Id="rId20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slide" Target="slides/slide7.xml" Id="rId11" /><Relationship Type="http://schemas.openxmlformats.org/officeDocument/2006/relationships/slide" Target="slides/slide1.xml" Id="rId5" /><Relationship Type="http://schemas.openxmlformats.org/officeDocument/2006/relationships/slide" Target="slides/slide11.xml" Id="rId15" /><Relationship Type="http://schemas.openxmlformats.org/officeDocument/2006/relationships/slide" Target="slides/slide6.xml" Id="rId10" /><Relationship Type="http://schemas.openxmlformats.org/officeDocument/2006/relationships/viewProps" Target="viewProps.xml" Id="rId19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slide" Target="slides/slide10.xml" Id="rId14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B841-9BE3-48D4-A5AE-092C07CC7B03}" type="datetimeFigureOut">
              <a:rPr lang="nl-NL" smtClean="0"/>
              <a:t>29-10-2018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92-8B79-4A92-9799-7A47A5A3C8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4071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B841-9BE3-48D4-A5AE-092C07CC7B03}" type="datetimeFigureOut">
              <a:rPr lang="nl-NL" smtClean="0"/>
              <a:t>29-10-2018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92-8B79-4A92-9799-7A47A5A3C8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7009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B841-9BE3-48D4-A5AE-092C07CC7B03}" type="datetimeFigureOut">
              <a:rPr lang="nl-NL" smtClean="0"/>
              <a:t>29-10-2018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92-8B79-4A92-9799-7A47A5A3C8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4473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B841-9BE3-48D4-A5AE-092C07CC7B03}" type="datetimeFigureOut">
              <a:rPr lang="nl-NL" smtClean="0"/>
              <a:t>29-10-2018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92-8B79-4A92-9799-7A47A5A3C8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4472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B841-9BE3-48D4-A5AE-092C07CC7B03}" type="datetimeFigureOut">
              <a:rPr lang="nl-NL" smtClean="0"/>
              <a:t>29-10-2018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92-8B79-4A92-9799-7A47A5A3C8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3796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B841-9BE3-48D4-A5AE-092C07CC7B03}" type="datetimeFigureOut">
              <a:rPr lang="nl-NL" smtClean="0"/>
              <a:t>29-10-2018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92-8B79-4A92-9799-7A47A5A3C8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8511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B841-9BE3-48D4-A5AE-092C07CC7B03}" type="datetimeFigureOut">
              <a:rPr lang="nl-NL" smtClean="0"/>
              <a:t>29-10-2018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92-8B79-4A92-9799-7A47A5A3C8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4151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B841-9BE3-48D4-A5AE-092C07CC7B03}" type="datetimeFigureOut">
              <a:rPr lang="nl-NL" smtClean="0"/>
              <a:t>29-10-2018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92-8B79-4A92-9799-7A47A5A3C8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0229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B841-9BE3-48D4-A5AE-092C07CC7B03}" type="datetimeFigureOut">
              <a:rPr lang="nl-NL" smtClean="0"/>
              <a:t>29-10-2018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92-8B79-4A92-9799-7A47A5A3C8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8186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B841-9BE3-48D4-A5AE-092C07CC7B03}" type="datetimeFigureOut">
              <a:rPr lang="nl-NL" smtClean="0"/>
              <a:t>29-10-2018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92-8B79-4A92-9799-7A47A5A3C8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7362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B841-9BE3-48D4-A5AE-092C07CC7B03}" type="datetimeFigureOut">
              <a:rPr lang="nl-NL" smtClean="0"/>
              <a:t>29-10-2018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92-8B79-4A92-9799-7A47A5A3C8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1853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2B841-9BE3-48D4-A5AE-092C07CC7B03}" type="datetimeFigureOut">
              <a:rPr lang="nl-NL" smtClean="0"/>
              <a:t>29-10-2018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9E492-8B79-4A92-9799-7A47A5A3C8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1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cWMjOnFTL4" TargetMode="Externa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OV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Anders beoordelen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765776"/>
          </a:xfrm>
        </p:spPr>
        <p:txBody>
          <a:bodyPr/>
          <a:lstStyle/>
          <a:p>
            <a:r>
              <a:rPr lang="nl-NL" dirty="0">
                <a:latin typeface="+mj-lt"/>
              </a:rPr>
              <a:t>Van extrinsieke naar intrinsieke motivatie.</a:t>
            </a:r>
          </a:p>
        </p:txBody>
      </p:sp>
    </p:spTree>
    <p:extLst>
      <p:ext uri="{BB962C8B-B14F-4D97-AF65-F5344CB8AC3E}">
        <p14:creationId xmlns:p14="http://schemas.microsoft.com/office/powerpoint/2010/main" val="2282010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827" y="733244"/>
            <a:ext cx="7151298" cy="1335254"/>
          </a:xfrm>
        </p:spPr>
        <p:txBody>
          <a:bodyPr>
            <a:normAutofit/>
          </a:bodyPr>
          <a:lstStyle/>
          <a:p>
            <a:pPr algn="ctr"/>
            <a:r>
              <a:rPr lang="nl-NL" dirty="0">
                <a:latin typeface="+mn-lt"/>
              </a:rPr>
              <a:t>De actie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65230"/>
            <a:ext cx="7886700" cy="3761117"/>
          </a:xfrm>
        </p:spPr>
        <p:txBody>
          <a:bodyPr>
            <a:normAutofit/>
          </a:bodyPr>
          <a:lstStyle/>
          <a:p>
            <a:r>
              <a:rPr lang="nl-NL" dirty="0">
                <a:latin typeface="Calibri Light" panose="020F0302020204030204" pitchFamily="34" charset="0"/>
              </a:rPr>
              <a:t>Probeer met een open blik te kijken naar waar een leerling staat en waar zijn volgende leerpunt ligt.</a:t>
            </a:r>
          </a:p>
          <a:p>
            <a:r>
              <a:rPr lang="nl-NL" dirty="0">
                <a:latin typeface="Calibri Light" panose="020F0302020204030204" pitchFamily="34" charset="0"/>
              </a:rPr>
              <a:t>De leerling toetst zichzelf vooraf en bepaalt dan het startpunt.</a:t>
            </a:r>
          </a:p>
          <a:p>
            <a:r>
              <a:rPr lang="nl-NL" dirty="0">
                <a:latin typeface="Calibri Light" panose="020F0302020204030204" pitchFamily="34" charset="0"/>
              </a:rPr>
              <a:t>Help de leerling uit zijn comfortzone te komen.</a:t>
            </a:r>
          </a:p>
          <a:p>
            <a:r>
              <a:rPr lang="nl-NL" dirty="0">
                <a:latin typeface="Calibri Light" panose="020F0302020204030204" pitchFamily="34" charset="0"/>
              </a:rPr>
              <a:t>Tips en Tops</a:t>
            </a:r>
          </a:p>
          <a:p>
            <a:endParaRPr lang="nl-N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421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827" y="733244"/>
            <a:ext cx="7151298" cy="1335254"/>
          </a:xfrm>
        </p:spPr>
        <p:txBody>
          <a:bodyPr>
            <a:normAutofit/>
          </a:bodyPr>
          <a:lstStyle/>
          <a:p>
            <a:pPr algn="ctr"/>
            <a:r>
              <a:rPr lang="nl-NL" dirty="0">
                <a:latin typeface="+mn-lt"/>
              </a:rPr>
              <a:t>Wat zijn jullie ervaringen?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65230"/>
            <a:ext cx="7886700" cy="376111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852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827" y="733244"/>
            <a:ext cx="7151298" cy="1335254"/>
          </a:xfrm>
        </p:spPr>
        <p:txBody>
          <a:bodyPr>
            <a:normAutofit/>
          </a:bodyPr>
          <a:lstStyle/>
          <a:p>
            <a:pPr algn="ctr"/>
            <a:r>
              <a:rPr lang="nl-NL" dirty="0">
                <a:latin typeface="+mn-lt"/>
              </a:rPr>
              <a:t>Aan de slag!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65230"/>
            <a:ext cx="7886700" cy="376111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901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827" y="733244"/>
            <a:ext cx="7151298" cy="1335254"/>
          </a:xfrm>
        </p:spPr>
        <p:txBody>
          <a:bodyPr>
            <a:normAutofit/>
          </a:bodyPr>
          <a:lstStyle/>
          <a:p>
            <a:pPr algn="ctr"/>
            <a:endParaRPr lang="nl-NL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65230"/>
            <a:ext cx="7886700" cy="376111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nl-NL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154165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257422"/>
          </a:xfrm>
        </p:spPr>
        <p:txBody>
          <a:bodyPr/>
          <a:lstStyle/>
          <a:p>
            <a:r>
              <a:rPr lang="nl-NL" dirty="0"/>
              <a:t>Wie zijn wij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76577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latin typeface="+mj-lt"/>
              </a:rPr>
              <a:t>Martijn Bras en Geert Pel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latin typeface="+mj-lt"/>
              </a:rPr>
              <a:t>gymnasium </a:t>
            </a:r>
            <a:r>
              <a:rPr lang="nl-NL" dirty="0" err="1">
                <a:latin typeface="+mj-lt"/>
              </a:rPr>
              <a:t>Felisenum</a:t>
            </a:r>
            <a:r>
              <a:rPr lang="nl-NL" dirty="0">
                <a:latin typeface="+mj-lt"/>
              </a:rPr>
              <a:t> </a:t>
            </a:r>
            <a:endParaRPr lang="nl-NL" dirty="0">
              <a:latin typeface="+mj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673144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WMjOnFTL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56443" y="1120572"/>
            <a:ext cx="6622742" cy="436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10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827" y="733244"/>
            <a:ext cx="7151298" cy="1335254"/>
          </a:xfrm>
        </p:spPr>
        <p:txBody>
          <a:bodyPr>
            <a:normAutofit/>
          </a:bodyPr>
          <a:lstStyle/>
          <a:p>
            <a:pPr algn="ctr"/>
            <a:r>
              <a:rPr lang="nl-NL" dirty="0">
                <a:latin typeface="+mn-lt"/>
              </a:rPr>
              <a:t>Hoe willen wij de leerlingen intrinsiek motiveren?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65230"/>
            <a:ext cx="7886700" cy="3761117"/>
          </a:xfrm>
        </p:spPr>
        <p:txBody>
          <a:bodyPr>
            <a:normAutofit/>
          </a:bodyPr>
          <a:lstStyle/>
          <a:p>
            <a:r>
              <a:rPr lang="nl-NL" dirty="0">
                <a:latin typeface="Calibri Light" panose="020F0302020204030204" pitchFamily="34" charset="0"/>
              </a:rPr>
              <a:t> Aantrekkelijke spelvormen</a:t>
            </a:r>
          </a:p>
          <a:p>
            <a:r>
              <a:rPr lang="nl-NL" dirty="0">
                <a:latin typeface="Calibri Light" panose="020F0302020204030204" pitchFamily="34" charset="0"/>
              </a:rPr>
              <a:t>Afschaffen van cijfers</a:t>
            </a:r>
          </a:p>
          <a:p>
            <a:r>
              <a:rPr lang="nl-NL" dirty="0">
                <a:latin typeface="Calibri Light" panose="020F0302020204030204" pitchFamily="34" charset="0"/>
              </a:rPr>
              <a:t>Differentiatie</a:t>
            </a:r>
          </a:p>
          <a:p>
            <a:r>
              <a:rPr lang="nl-NL" dirty="0">
                <a:latin typeface="Calibri Light" panose="020F0302020204030204" pitchFamily="34" charset="0"/>
              </a:rPr>
              <a:t>Portfolio</a:t>
            </a:r>
          </a:p>
          <a:p>
            <a:endParaRPr lang="nl-N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933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827" y="733244"/>
            <a:ext cx="7151298" cy="1335254"/>
          </a:xfrm>
        </p:spPr>
        <p:txBody>
          <a:bodyPr>
            <a:normAutofit/>
          </a:bodyPr>
          <a:lstStyle/>
          <a:p>
            <a:pPr algn="ctr"/>
            <a:r>
              <a:rPr lang="nl-NL" dirty="0">
                <a:latin typeface="+mn-lt"/>
              </a:rPr>
              <a:t>Aantrekkelijke spelvormen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65230"/>
            <a:ext cx="7886700" cy="3761117"/>
          </a:xfrm>
        </p:spPr>
        <p:txBody>
          <a:bodyPr>
            <a:normAutofit/>
          </a:bodyPr>
          <a:lstStyle/>
          <a:p>
            <a:r>
              <a:rPr lang="nl-NL" dirty="0">
                <a:latin typeface="Calibri Light" panose="020F0302020204030204" pitchFamily="34" charset="0"/>
              </a:rPr>
              <a:t>Teaching Games </a:t>
            </a:r>
            <a:r>
              <a:rPr lang="nl-NL" dirty="0" err="1">
                <a:latin typeface="Calibri Light" panose="020F0302020204030204" pitchFamily="34" charset="0"/>
              </a:rPr>
              <a:t>for</a:t>
            </a:r>
            <a:r>
              <a:rPr lang="nl-NL" dirty="0">
                <a:latin typeface="Calibri Light" panose="020F0302020204030204" pitchFamily="34" charset="0"/>
              </a:rPr>
              <a:t> Understanding</a:t>
            </a:r>
          </a:p>
          <a:p>
            <a:r>
              <a:rPr lang="nl-NL" dirty="0">
                <a:latin typeface="Calibri Light" panose="020F0302020204030204" pitchFamily="34" charset="0"/>
              </a:rPr>
              <a:t>Winstelement</a:t>
            </a:r>
          </a:p>
          <a:p>
            <a:r>
              <a:rPr lang="nl-NL" dirty="0">
                <a:latin typeface="Calibri Light" panose="020F0302020204030204" pitchFamily="34" charset="0"/>
              </a:rPr>
              <a:t>Variatie (zelf aanpassen en keuzes laten maken)</a:t>
            </a:r>
          </a:p>
          <a:p>
            <a:pPr marL="0" indent="0">
              <a:buNone/>
            </a:pPr>
            <a:endParaRPr lang="nl-N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320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827" y="733244"/>
            <a:ext cx="7151298" cy="1335254"/>
          </a:xfrm>
        </p:spPr>
        <p:txBody>
          <a:bodyPr>
            <a:normAutofit/>
          </a:bodyPr>
          <a:lstStyle/>
          <a:p>
            <a:pPr algn="ctr"/>
            <a:r>
              <a:rPr lang="nl-NL" dirty="0">
                <a:latin typeface="+mn-lt"/>
              </a:rPr>
              <a:t>Hoe beoordelen we dan?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65230"/>
            <a:ext cx="7886700" cy="3761117"/>
          </a:xfrm>
        </p:spPr>
        <p:txBody>
          <a:bodyPr>
            <a:normAutofit/>
          </a:bodyPr>
          <a:lstStyle/>
          <a:p>
            <a:r>
              <a:rPr lang="nl-NL" dirty="0">
                <a:latin typeface="Calibri Light" panose="020F0302020204030204" pitchFamily="34" charset="0"/>
              </a:rPr>
              <a:t>We beoordelen het proces.</a:t>
            </a:r>
          </a:p>
          <a:p>
            <a:r>
              <a:rPr lang="nl-NL" dirty="0">
                <a:latin typeface="Calibri Light" panose="020F0302020204030204" pitchFamily="34" charset="0"/>
              </a:rPr>
              <a:t>We kijken naar competenties en gedrag.</a:t>
            </a:r>
          </a:p>
          <a:p>
            <a:r>
              <a:rPr lang="nl-NL" dirty="0">
                <a:latin typeface="Calibri Light" panose="020F0302020204030204" pitchFamily="34" charset="0"/>
              </a:rPr>
              <a:t>We geven tips en tops.</a:t>
            </a:r>
          </a:p>
          <a:p>
            <a:r>
              <a:rPr lang="nl-NL" dirty="0">
                <a:latin typeface="Calibri Light" panose="020F0302020204030204" pitchFamily="34" charset="0"/>
              </a:rPr>
              <a:t>De leerling krijgt een O, V of G.</a:t>
            </a:r>
          </a:p>
          <a:p>
            <a:r>
              <a:rPr lang="nl-NL" dirty="0">
                <a:latin typeface="Calibri Light" panose="020F0302020204030204" pitchFamily="34" charset="0"/>
              </a:rPr>
              <a:t>Bijhouden van een portfolio.</a:t>
            </a:r>
          </a:p>
          <a:p>
            <a:endParaRPr lang="nl-N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592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827" y="733244"/>
            <a:ext cx="7151298" cy="1335254"/>
          </a:xfrm>
        </p:spPr>
        <p:txBody>
          <a:bodyPr>
            <a:normAutofit/>
          </a:bodyPr>
          <a:lstStyle/>
          <a:p>
            <a:pPr algn="ctr"/>
            <a:r>
              <a:rPr lang="nl-NL" dirty="0">
                <a:latin typeface="+mn-lt"/>
              </a:rPr>
              <a:t>Voordelen van het afschaffen van cijfers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65230"/>
            <a:ext cx="7886700" cy="37611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latin typeface="Calibri Light" panose="020F0302020204030204" pitchFamily="34" charset="0"/>
              </a:rPr>
              <a:t>Leerling die de vaardigheid niet optimaal beheerst blokkeert niet. </a:t>
            </a:r>
          </a:p>
          <a:p>
            <a:r>
              <a:rPr lang="nl-NL" dirty="0">
                <a:latin typeface="Calibri Light" panose="020F0302020204030204" pitchFamily="34" charset="0"/>
              </a:rPr>
              <a:t>Cijfers (bij L.O.) vaak subjectief</a:t>
            </a:r>
            <a:endParaRPr lang="nl-NL" dirty="0">
              <a:latin typeface="Calibri Light" panose="020F0302020204030204" pitchFamily="34" charset="0"/>
              <a:cs typeface="Calibri Light"/>
            </a:endParaRPr>
          </a:p>
          <a:p>
            <a:r>
              <a:rPr lang="nl-NL" dirty="0">
                <a:latin typeface="Calibri Light" panose="020F0302020204030204" pitchFamily="34" charset="0"/>
                <a:cs typeface="Calibri Light"/>
              </a:rPr>
              <a:t>Er kan meer worden ingezoomd op de vaardigheden</a:t>
            </a:r>
          </a:p>
          <a:p>
            <a:r>
              <a:rPr lang="nl-NL" dirty="0">
                <a:latin typeface="Calibri Light" panose="020F0302020204030204" pitchFamily="34" charset="0"/>
                <a:cs typeface="Calibri Light"/>
              </a:rPr>
              <a:t>Scheelt veel netto-lestijd</a:t>
            </a:r>
          </a:p>
        </p:txBody>
      </p:sp>
    </p:spTree>
    <p:extLst>
      <p:ext uri="{BB962C8B-B14F-4D97-AF65-F5344CB8AC3E}">
        <p14:creationId xmlns:p14="http://schemas.microsoft.com/office/powerpoint/2010/main" val="3083396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610">
            <a:off x="701336" y="4171476"/>
            <a:ext cx="1900172" cy="242241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827" y="733244"/>
            <a:ext cx="7151298" cy="1335254"/>
          </a:xfrm>
        </p:spPr>
        <p:txBody>
          <a:bodyPr>
            <a:normAutofit/>
          </a:bodyPr>
          <a:lstStyle/>
          <a:p>
            <a:pPr algn="ctr"/>
            <a:r>
              <a:rPr lang="nl-NL" dirty="0">
                <a:latin typeface="+mn-lt"/>
              </a:rPr>
              <a:t>Het bewijs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65230"/>
            <a:ext cx="7886700" cy="37611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latin typeface="Calibri Light" panose="020F0302020204030204" pitchFamily="34" charset="0"/>
              </a:rPr>
              <a:t>De bosloop wordt gemiddeld 40 seconden sneller gelopen.</a:t>
            </a:r>
          </a:p>
          <a:p>
            <a:r>
              <a:rPr lang="nl-NL" dirty="0">
                <a:latin typeface="Calibri Light" panose="020F0302020204030204" pitchFamily="34" charset="0"/>
              </a:rPr>
              <a:t>De leerling probeert juist datgene te doen wat hij eigenlijk niet kan.</a:t>
            </a:r>
            <a:r>
              <a:rPr lang="nl-NL" dirty="0">
                <a:latin typeface="Calibri Light" panose="020F0302020204030204" pitchFamily="34" charset="0"/>
                <a:cs typeface="Calibri Light"/>
              </a:rPr>
              <a:t> Komt uit de comfortzone.,</a:t>
            </a:r>
          </a:p>
        </p:txBody>
      </p:sp>
    </p:spTree>
    <p:extLst>
      <p:ext uri="{BB962C8B-B14F-4D97-AF65-F5344CB8AC3E}">
        <p14:creationId xmlns:p14="http://schemas.microsoft.com/office/powerpoint/2010/main" val="3740704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6-02-09_08-12-01-02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8340" y="718290"/>
            <a:ext cx="3777406" cy="2140320"/>
          </a:xfrm>
        </p:spPr>
      </p:pic>
      <p:pic>
        <p:nvPicPr>
          <p:cNvPr id="2" name="IMG_7029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38834" y="3296944"/>
            <a:ext cx="4129105" cy="232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0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6AF8D2B32CB345A251331B7A5DC390" ma:contentTypeVersion="2" ma:contentTypeDescription="Create a new document." ma:contentTypeScope="" ma:versionID="1e560221149c18203b3037955298daca">
  <xsd:schema xmlns:xsd="http://www.w3.org/2001/XMLSchema" xmlns:xs="http://www.w3.org/2001/XMLSchema" xmlns:p="http://schemas.microsoft.com/office/2006/metadata/properties" xmlns:ns2="7210fdee-22cf-4652-8589-9fcd24a75174" targetNamespace="http://schemas.microsoft.com/office/2006/metadata/properties" ma:root="true" ma:fieldsID="9a99427c8a49e014dc88f691c78bb37f" ns2:_="">
    <xsd:import namespace="7210fdee-22cf-4652-8589-9fcd24a751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10fdee-22cf-4652-8589-9fcd24a751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6E43D8-7B3A-47B5-9B02-94B1763DD2C1}">
  <ds:schemaRefs>
    <ds:schemaRef ds:uri="http://schemas.microsoft.com/office/infopath/2007/PartnerControls"/>
    <ds:schemaRef ds:uri="http://www.w3.org/XML/1998/namespace"/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d923566b-0c71-4a65-bde3-bc522c4c1b2c"/>
    <ds:schemaRef ds:uri="cff56888-8e81-44e5-b82d-1aa43b5dcc82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9429188-EE2B-4270-A25E-4E1CA99EF2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1EDC32-2A37-4400-ABBD-4C2CA09DFC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10fdee-22cf-4652-8589-9fcd24a751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1954</TotalTime>
  <Words>187</Words>
  <Application>Microsoft Office PowerPoint</Application>
  <PresentationFormat>Diavoorstelling (4:3)</PresentationFormat>
  <Paragraphs>33</Paragraphs>
  <Slides>13</Slides>
  <Notes>0</Notes>
  <HiddenSlides>0</HiddenSlides>
  <MMClips>3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4" baseType="lpstr">
      <vt:lpstr>Office Theme</vt:lpstr>
      <vt:lpstr>Anders beoordelen</vt:lpstr>
      <vt:lpstr>Wie zijn wij</vt:lpstr>
      <vt:lpstr>PowerPoint-presentatie</vt:lpstr>
      <vt:lpstr>Hoe willen wij de leerlingen intrinsiek motiveren?</vt:lpstr>
      <vt:lpstr>Aantrekkelijke spelvormen</vt:lpstr>
      <vt:lpstr>Hoe beoordelen we dan?</vt:lpstr>
      <vt:lpstr>Voordelen van het afschaffen van cijfers</vt:lpstr>
      <vt:lpstr>Het bewijs</vt:lpstr>
      <vt:lpstr>PowerPoint-presentatie</vt:lpstr>
      <vt:lpstr>De actie</vt:lpstr>
      <vt:lpstr>Wat zijn jullie ervaringen?</vt:lpstr>
      <vt:lpstr>Aan de slag!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Dag 11 februari</dc:title>
  <dc:creator>J.vanDitmar</dc:creator>
  <cp:lastModifiedBy>geert pel</cp:lastModifiedBy>
  <cp:revision>50</cp:revision>
  <dcterms:created xsi:type="dcterms:W3CDTF">2017-02-10T19:33:58Z</dcterms:created>
  <dcterms:modified xsi:type="dcterms:W3CDTF">2018-10-29T12:23:24Z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0x010100416AF8D2B32CB345A251331B7A5DC390</vt:lpwstr>
  </property>
</Properties>
</file>