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Old Standard TT"/>
      <p:regular r:id="rId16"/>
      <p:bold r:id="rId17"/>
      <p: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ldStandardTT-bold.fntdata"/><Relationship Id="rId16" Type="http://schemas.openxmlformats.org/officeDocument/2006/relationships/font" Target="fonts/OldStandardT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ldStandardT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684f64233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684f64233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684f6423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684f6423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684f6423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684f6423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684f6423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684f6423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684f64233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684f64233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684f64233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684f64233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684f64233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684f64233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684f64233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684f64233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684f64233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684f64233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Formatief toetsen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bij Grieks en Latijn op het Oelbert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Dank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Onze uitdaging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Verbeterpunten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Motivatie &amp; Prestatie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l"/>
              <a:t>Verantwoordelijkheid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7200"/>
              <a:t>Formatief toetsen</a:t>
            </a:r>
            <a:endParaRPr sz="7200"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nl"/>
              <a:t>Mogelijke oplossing?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Ons plan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Aanpak van leeractiviteiten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Doelen en activiteiten koppelen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Minder summatieve toetsen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Focus op planning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/>
              <a:t>Feedback tijdens èn na het leren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 TAAK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 allereerste: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(zie bijlage = taak les 3)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(zie bijlage = taak les 8 al beetje anders dan 3)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Nu: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(zie bijlage = taak les 15, waar we nu mee starten)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 de les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Leerlingen werken net zo hard als de docent :)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Uitleg (naar keuze)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Individuele feedback/vragen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l"/>
              <a:t>Plannen</a:t>
            </a:r>
            <a:endParaRPr/>
          </a:p>
        </p:txBody>
      </p:sp>
      <p:sp>
        <p:nvSpPr>
          <p:cNvPr id="98" name="Google Shape;98;p19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/>
          <p:nvPr/>
        </p:nvSpPr>
        <p:spPr>
          <a:xfrm>
            <a:off x="4826075" y="1179975"/>
            <a:ext cx="3999900" cy="1714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Toetsing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Wintoets als digitaal middel voor de lln om zelf woordkennis te testen (diagnostisch)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Diagnostische toets over grammatica en vertalen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PW per grotere eenheid na diagnostische toetsen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l"/>
              <a:t>PW-cijfers voor onderdelen los ingevoerd zodat lln weet wat nog misgaat.</a:t>
            </a:r>
            <a:endParaRPr/>
          </a:p>
        </p:txBody>
      </p:sp>
      <p:sp>
        <p:nvSpPr>
          <p:cNvPr id="106" name="Google Shape;106;p20"/>
          <p:cNvSpPr txBox="1"/>
          <p:nvPr>
            <p:ph idx="2" type="body"/>
          </p:nvPr>
        </p:nvSpPr>
        <p:spPr>
          <a:xfrm>
            <a:off x="4832400" y="1171475"/>
            <a:ext cx="3999900" cy="3397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rgbClr val="FFFFFF"/>
                </a:solidFill>
              </a:rPr>
              <a:t>Huidige klas 1:</a:t>
            </a:r>
            <a:endParaRPr sz="1800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nl" sz="1800">
                <a:solidFill>
                  <a:srgbClr val="FFFFFF"/>
                </a:solidFill>
              </a:rPr>
              <a:t>Diagnostische toets niet gehaald = geen toegang tot PW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Uitkomsten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u="sng"/>
              <a:t>Pluspunten</a:t>
            </a:r>
            <a:endParaRPr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Minder toetsen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Meer tijd voor individuele feedback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Duidelijkheid over doel en middel van leren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The illusion of choice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Leerling betrokken in het leerproces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l"/>
              <a:t>Resultaten zijn tegelijk feedback op het leren</a:t>
            </a:r>
            <a:endParaRPr/>
          </a:p>
        </p:txBody>
      </p:sp>
      <p:sp>
        <p:nvSpPr>
          <p:cNvPr id="113" name="Google Shape;113;p21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u="sng"/>
              <a:t>Uitdagingen</a:t>
            </a:r>
            <a:endParaRPr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V</a:t>
            </a:r>
            <a:r>
              <a:rPr lang="nl"/>
              <a:t>ooruitplannen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Diagnostische toets wordt niet altijd goed voorbereid vanwege concurrentie ‘echte toets’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Evaluaren op eigen werk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Verantwoordelijkheid eigen werk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Minder controlemomenten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→ wij moeten daar zelf beter op leren sturen…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